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  <p:sldMasterId id="2147483672" r:id="rId2"/>
  </p:sldMasterIdLst>
  <p:notesMasterIdLst>
    <p:notesMasterId r:id="rId7"/>
  </p:notesMasterIdLst>
  <p:sldIdLst>
    <p:sldId id="444" r:id="rId3"/>
    <p:sldId id="2207" r:id="rId4"/>
    <p:sldId id="2214" r:id="rId5"/>
    <p:sldId id="2216" r:id="rId6"/>
  </p:sldIdLst>
  <p:sldSz cx="12192000" cy="6858000"/>
  <p:notesSz cx="6858000" cy="9144000"/>
  <p:embeddedFontLst>
    <p:embeddedFont>
      <p:font typeface="Daytona" panose="020B0604030500040204" pitchFamily="34" charset="0"/>
      <p:regular r:id="rId8"/>
      <p:bold r:id="rId9"/>
      <p:italic r:id="rId10"/>
      <p:boldItalic r:id="rId11"/>
    </p:embeddedFont>
    <p:embeddedFont>
      <p:font typeface="Montserrat" panose="00000500000000000000" pitchFamily="2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redit Title Bahasa Indonesia" id="{5876F33D-DDC6-44C3-914A-387F2CA52D9E}">
          <p14:sldIdLst>
            <p14:sldId id="444"/>
          </p14:sldIdLst>
        </p14:section>
        <p14:section name="Credit Title Bahasa Batak" id="{2F566C26-CA46-4F42-8D6A-D847E42E573E}">
          <p14:sldIdLst>
            <p14:sldId id="2207"/>
          </p14:sldIdLst>
        </p14:section>
        <p14:section name="Program Title Bahasa Indonesia" id="{0DD625AB-FFEB-4E5D-8D3C-4C337A7B9C08}">
          <p14:sldIdLst>
            <p14:sldId id="2214"/>
          </p14:sldIdLst>
        </p14:section>
        <p14:section name="Program Title Bahasa Batak" id="{3839C857-363D-45D1-B31C-BFD15E94F0CF}">
          <p14:sldIdLst>
            <p14:sldId id="221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38" y="-180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4.fntdata"/><Relationship Id="rId5" Type="http://schemas.openxmlformats.org/officeDocument/2006/relationships/slide" Target="slides/slide3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7BCA2C-940F-4F84-B671-F3E89DE218A0}" type="datetimeFigureOut">
              <a:rPr lang="id-ID" smtClean="0"/>
              <a:t>31/07/2024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628D2D-EF89-4B8F-912B-39D9B852BD2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19663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31/07/2024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12468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31/07/2024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61850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31/07/2024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52740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31/07/2024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11730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31/07/2024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42310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31/07/2024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87662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31/07/2024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20938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31/07/2024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36239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31/07/2024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89736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31/07/2024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68010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31/07/2024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602148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31/07/2024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14512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31/07/2024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467102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31/07/2024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994702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31/07/2024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821676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31/07/2024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456895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31/07/2024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2045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31/07/2024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642511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31/07/2024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165583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31/07/2024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911328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31/07/2024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08369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31/07/2024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04750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2494F-AED6-4AAA-A074-F1FBE823607F}" type="datetimeFigureOut">
              <a:rPr lang="id-ID" smtClean="0"/>
              <a:t>31/07/2024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98778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2494F-AED6-4AAA-A074-F1FBE823607F}" type="datetimeFigureOut">
              <a:rPr lang="id-ID" smtClean="0"/>
              <a:t>31/07/2024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738295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D000953-508C-41E0-BBE4-F4950203BC4E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8472E1-43C3-4371-B822-E396FE6F365F}"/>
              </a:ext>
            </a:extLst>
          </p:cNvPr>
          <p:cNvSpPr txBox="1"/>
          <p:nvPr/>
        </p:nvSpPr>
        <p:spPr>
          <a:xfrm>
            <a:off x="1208050" y="0"/>
            <a:ext cx="5861490" cy="34994195"/>
          </a:xfrm>
          <a:prstGeom prst="rect">
            <a:avLst/>
          </a:prstGeom>
          <a:solidFill>
            <a:schemeClr val="tx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PELAYAN IBADAH MINGGU</a:t>
            </a: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(NAMA MINGGU),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MINGGU,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DD MMM 202</a:t>
            </a:r>
            <a:r>
              <a:rPr lang="en-US" sz="1400" b="1" dirty="0">
                <a:solidFill>
                  <a:prstClr val="white"/>
                </a:solidFill>
                <a:latin typeface="Montserrat" panose="02000505000000020004" pitchFamily="2" charset="0"/>
              </a:rPr>
              <a:t>4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DI HKBP JATINEGARA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PENGKHOTBAH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Pdt. 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LITURGIS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St. 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WARTA JEMAAT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St. 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PEMANDU LAGU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ORGANIS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PIANIS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PETUGAS PERSEMBAHAN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St. 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St. 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St. 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St. 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St. 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PENERIMA JEMAAT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St. 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St. 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CSt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. 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CSt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. 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z-Cyrl-AZ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Times New Roman" panose="02020603050405020304" pitchFamily="18" charset="0"/>
              </a:rPr>
              <a:t>▬ ▬ ▬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Times New Roman" panose="02020603050405020304" pitchFamily="18" charset="0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Times New Roman" panose="02020603050405020304" pitchFamily="18" charset="0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CREW JTN TV – SEKSI MULTIMEDIA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YANG BERTUGAS DALAM LIVE STREAMING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IBADAH MINGGU (NAMA MINGGU)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DI HKBP JATINEGARA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PELINDUNG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Pdt. TULUS OMPUSUNGGU, M.Th.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PENGARAH UMUM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St. RIWANTO PARULIAN MARBUN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PENGARAH UTAMA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DOSMARIA DIRAMOTI br. SIMANJUNTAK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1" dirty="0">
              <a:solidFill>
                <a:prstClr val="white"/>
              </a:solidFill>
              <a:latin typeface="Montserrat" panose="02000505000000020004" pitchFamily="2" charset="0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STREAMING CONTROL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TARIDA BILL CLINTON PANJAITAN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1" dirty="0">
              <a:solidFill>
                <a:prstClr val="white"/>
              </a:solidFill>
              <a:latin typeface="Montserrat" panose="02000505000000020004" pitchFamily="2" charset="0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OPERATOR PROYEKTOR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AUDIO PRODUCER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EQUIPMENT CREW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 –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diisi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dengan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nama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stream director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prstClr val="white"/>
                </a:solidFill>
                <a:latin typeface="Montserrat" panose="02000505000000020004" pitchFamily="2" charset="0"/>
              </a:rPr>
              <a:t>???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–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diisi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dengan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nama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overlay director</a:t>
            </a:r>
            <a:endParaRPr lang="en-US" sz="1400" b="1" dirty="0">
              <a:solidFill>
                <a:prstClr val="white"/>
              </a:solidFill>
              <a:latin typeface="Montserrat" panose="02000505000000020004" pitchFamily="2" charset="0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 –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diisi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dengan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nama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campers 1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prstClr val="white"/>
                </a:solidFill>
                <a:latin typeface="Montserrat" panose="02000505000000020004" pitchFamily="2" charset="0"/>
              </a:rPr>
              <a:t>???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–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diisi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dengan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nama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campers 2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prstClr val="white"/>
                </a:solidFill>
                <a:latin typeface="Montserrat" panose="02000505000000020004" pitchFamily="2" charset="0"/>
              </a:rPr>
              <a:t>???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–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diisi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dengan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nama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petugas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proyektor</a:t>
            </a:r>
            <a:endParaRPr lang="en-US" sz="1400" b="1" dirty="0">
              <a:solidFill>
                <a:prstClr val="white"/>
              </a:solidFill>
              <a:latin typeface="Montserrat" panose="02000505000000020004" pitchFamily="2" charset="0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 –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diisi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dengan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nama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petugas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audio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STREAM DIRECTOR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OVERLAY DIRECTOR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CAMERA PERSON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prstClr val="white"/>
                </a:solidFill>
                <a:latin typeface="Montserrat" panose="02000505000000020004" pitchFamily="2" charset="0"/>
              </a:rPr>
              <a:t>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PENYUSUN WARTA JEMAAT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St. TUMBUR HASOLOAN SIHOMBING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VERIFIKATOR WARTA JEMAAT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Pdt. </a:t>
            </a:r>
            <a:r>
              <a:rPr lang="en-US" sz="1400" b="1" dirty="0">
                <a:solidFill>
                  <a:prstClr val="white"/>
                </a:solidFill>
                <a:latin typeface="Montserrat" panose="02000505000000020004" pitchFamily="2" charset="0"/>
              </a:rPr>
              <a:t>TULUS OMPUSUNGGU, M.Th.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OVERLAY EDITOR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VENUE COORDINATOR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RAMSES PASARIBU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z-Cyrl-AZ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Times New Roman" panose="02020603050405020304" pitchFamily="18" charset="0"/>
              </a:rPr>
              <a:t>▬ ▬ ▬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Times New Roman" panose="02020603050405020304" pitchFamily="18" charset="0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UCAPAN TERIMA KASIH KEPADA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PARHALADO HKBP JATINEGARA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DEWAN MARTURIA HKBP JATINEGARA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SEKSI MUSIK HKBP JATINEGARA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NAPOSOBULUNG HKBP JATINEGARA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SEKSI REMAJA HKBP JATINEGARA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TIM KEAMANAN CIPINANG ELOK 1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z-Cyrl-AZ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Times New Roman" panose="02020603050405020304" pitchFamily="18" charset="0"/>
              </a:rPr>
              <a:t>▬ ▬ ▬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Times New Roman" panose="02020603050405020304" pitchFamily="18" charset="0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1" dirty="0">
              <a:solidFill>
                <a:prstClr val="white"/>
              </a:solidFill>
              <a:latin typeface="Montserrat" panose="02000505000000020004" pitchFamily="2" charset="0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7714288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D000953-508C-41E0-BBE4-F4950203BC4E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8472E1-43C3-4371-B822-E396FE6F365F}"/>
              </a:ext>
            </a:extLst>
          </p:cNvPr>
          <p:cNvSpPr txBox="1"/>
          <p:nvPr/>
        </p:nvSpPr>
        <p:spPr>
          <a:xfrm>
            <a:off x="1208050" y="0"/>
            <a:ext cx="5861490" cy="36071413"/>
          </a:xfrm>
          <a:prstGeom prst="rect">
            <a:avLst/>
          </a:prstGeom>
          <a:solidFill>
            <a:schemeClr val="tx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PARHOBAS PARMINGGUON MINGGU (NAMA MINGGU)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MINGGU, DD MMM 2024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DI HKBP JATINEGARA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PARJAMITA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Pdt. 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PARAGENDA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St. 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TINGTING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St. 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SONG LEADER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ORGANIS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PIANIS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PARHOBAS PELEAN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St. 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St. 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prstClr val="white"/>
                </a:solidFill>
                <a:latin typeface="Montserrat" panose="02000505000000020004" pitchFamily="2" charset="0"/>
              </a:rPr>
              <a:t>St. ???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St. 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St. 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MANJALO RUAS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St. 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prstClr val="white"/>
                </a:solidFill>
                <a:latin typeface="Montserrat" panose="02000505000000020004" pitchFamily="2" charset="0"/>
              </a:rPr>
              <a:t>St. ???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St. 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St. 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z-Cyrl-AZ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Times New Roman" panose="02020603050405020304" pitchFamily="18" charset="0"/>
              </a:rPr>
              <a:t>▬ ▬ ▬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Times New Roman" panose="02020603050405020304" pitchFamily="18" charset="0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Times New Roman" panose="02020603050405020304" pitchFamily="18" charset="0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CREW JTN TV – SEKSI MULTIMEDIA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NA MARHOBAS DI LIVE STREAMING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MINGGU (NAMA MINGGU)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DI HKBP JATINEGARA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PELINDUNG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Pdt. </a:t>
            </a:r>
            <a:r>
              <a:rPr lang="en-US" sz="1400" b="1" dirty="0">
                <a:solidFill>
                  <a:prstClr val="white"/>
                </a:solidFill>
                <a:latin typeface="Montserrat" panose="02000505000000020004" pitchFamily="2" charset="0"/>
              </a:rPr>
              <a:t>TULUS OMPUSUNGGU, M.Th.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PENGARAH UMUM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St. RIWANTO PARULIAN MARBUN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PENGARAH UTAMA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DOSMARIA DIRAMOTI br. SIMANJUNTAK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1" dirty="0">
              <a:solidFill>
                <a:prstClr val="white"/>
              </a:solidFill>
              <a:latin typeface="Montserrat" panose="02000505000000020004" pitchFamily="2" charset="0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STREAMING CONTROL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TARIDA BILL CLINTON PANJAITAN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1" dirty="0">
              <a:solidFill>
                <a:prstClr val="white"/>
              </a:solidFill>
              <a:latin typeface="Montserrat" panose="02000505000000020004" pitchFamily="2" charset="0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OPERATOR PROYEKTOR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AUDIO PRODUCER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EQUIPMENT CREW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 –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diisi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dengan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nama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stream director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prstClr val="white"/>
                </a:solidFill>
                <a:latin typeface="Montserrat" panose="02000505000000020004" pitchFamily="2" charset="0"/>
              </a:rPr>
              <a:t>???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–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diisi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dengan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nama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overlay director</a:t>
            </a:r>
            <a:endParaRPr lang="en-US" sz="1400" b="1" dirty="0">
              <a:solidFill>
                <a:prstClr val="white"/>
              </a:solidFill>
              <a:latin typeface="Montserrat" panose="02000505000000020004" pitchFamily="2" charset="0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 –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diisi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dengan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nama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campers 1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prstClr val="white"/>
                </a:solidFill>
                <a:latin typeface="Montserrat" panose="02000505000000020004" pitchFamily="2" charset="0"/>
              </a:rPr>
              <a:t>???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–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diisi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dengan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nama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campers 2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prstClr val="white"/>
                </a:solidFill>
                <a:latin typeface="Montserrat" panose="02000505000000020004" pitchFamily="2" charset="0"/>
              </a:rPr>
              <a:t>???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–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diisi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dengan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nama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petugas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proyektor</a:t>
            </a:r>
            <a:endParaRPr lang="en-US" sz="1400" b="1" dirty="0">
              <a:solidFill>
                <a:prstClr val="white"/>
              </a:solidFill>
              <a:latin typeface="Montserrat" panose="02000505000000020004" pitchFamily="2" charset="0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 –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diisi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dengan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nama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petugas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 audio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STREAM DIRECTOR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OVERLAY DIRECTOR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CAMERA PERSON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prstClr val="white"/>
                </a:solidFill>
                <a:latin typeface="Montserrat" panose="02000505000000020004" pitchFamily="2" charset="0"/>
              </a:rPr>
              <a:t>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PENYUSUN WARTA JEMAAT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St. TUMBUR HASOLOAN SIHOMBING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VERIFIKATOR WARTA JEMAAT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Pdt. TULUS OMPUSUNGGU, M.Th.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OVERLAY EDITOR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???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VENUE COORDINATOR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RAMSES PASARIBU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z-Cyrl-AZ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Times New Roman" panose="02020603050405020304" pitchFamily="18" charset="0"/>
              </a:rPr>
              <a:t>▬ ▬ ▬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Times New Roman" panose="02020603050405020304" pitchFamily="18" charset="0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UCAPAN TERIMA KASIH KEPADA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PARHALADO HKBP JATINEGARA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DEWAN MARTURIA HKBP JATINEGARA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SEKSI MUSIK HKBP JATINEGARA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NAPOSOBULUNG HKBP JATINEGARA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SEKSI REMAJA HKBP JATINEGARA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TIM KEAMANAN CIPINANG ELOK 1</a:t>
            </a: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z-Cyrl-AZ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Times New Roman" panose="02020603050405020304" pitchFamily="18" charset="0"/>
              </a:rPr>
              <a:t>▬ ▬ ▬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Times New Roman" panose="02020603050405020304" pitchFamily="18" charset="0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1" dirty="0">
              <a:solidFill>
                <a:prstClr val="white"/>
              </a:solidFill>
              <a:latin typeface="Montserrat" panose="02000505000000020004" pitchFamily="2" charset="0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165508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AD746B0-3BB8-4558-A6A7-992A8B434C3E}"/>
              </a:ext>
            </a:extLst>
          </p:cNvPr>
          <p:cNvSpPr/>
          <p:nvPr/>
        </p:nvSpPr>
        <p:spPr>
          <a:xfrm>
            <a:off x="0" y="-1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7B55E1-B412-B009-ACFF-307CE3330C21}"/>
              </a:ext>
            </a:extLst>
          </p:cNvPr>
          <p:cNvSpPr txBox="1"/>
          <p:nvPr/>
        </p:nvSpPr>
        <p:spPr>
          <a:xfrm>
            <a:off x="769620" y="481663"/>
            <a:ext cx="2803354" cy="478201"/>
          </a:xfrm>
          <a:prstGeom prst="roundRect">
            <a:avLst/>
          </a:prstGeom>
          <a:solidFill>
            <a:srgbClr val="C00000">
              <a:alpha val="65000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08000" tIns="72000" rIns="108000" bIns="3600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i="0" u="none" strike="noStrike" kern="1200" cap="all" spc="0" normalizeH="0" noProof="0" dirty="0">
                <a:ln w="0"/>
                <a:solidFill>
                  <a:prstClr val="white"/>
                </a:solidFill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IBADAH MINGGU HKBP JATINEGARA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all" spc="0" normalizeH="0" noProof="0" dirty="0">
                <a:ln w="0"/>
                <a:solidFill>
                  <a:prstClr val="white"/>
                </a:solidFill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MINGGU (TULIS NAMA MINGGU)</a:t>
            </a:r>
          </a:p>
        </p:txBody>
      </p:sp>
    </p:spTree>
    <p:extLst>
      <p:ext uri="{BB962C8B-B14F-4D97-AF65-F5344CB8AC3E}">
        <p14:creationId xmlns:p14="http://schemas.microsoft.com/office/powerpoint/2010/main" val="3638925290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AD746B0-3BB8-4558-A6A7-992A8B434C3E}"/>
              </a:ext>
            </a:extLst>
          </p:cNvPr>
          <p:cNvSpPr/>
          <p:nvPr/>
        </p:nvSpPr>
        <p:spPr>
          <a:xfrm>
            <a:off x="0" y="-1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7B55E1-B412-B009-ACFF-307CE3330C21}"/>
              </a:ext>
            </a:extLst>
          </p:cNvPr>
          <p:cNvSpPr txBox="1"/>
          <p:nvPr/>
        </p:nvSpPr>
        <p:spPr>
          <a:xfrm>
            <a:off x="769620" y="481663"/>
            <a:ext cx="2803354" cy="478201"/>
          </a:xfrm>
          <a:prstGeom prst="roundRect">
            <a:avLst/>
          </a:prstGeom>
          <a:solidFill>
            <a:srgbClr val="C00000">
              <a:alpha val="65000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08000" tIns="72000" rIns="108000" bIns="3600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i="0" u="none" strike="noStrike" kern="1200" cap="all" spc="0" normalizeH="0" noProof="0" dirty="0">
                <a:ln w="0"/>
                <a:solidFill>
                  <a:prstClr val="white"/>
                </a:solidFill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PARMINGGUON HKBP JATINEGARA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all" spc="0" normalizeH="0" noProof="0" dirty="0">
                <a:ln w="0"/>
                <a:solidFill>
                  <a:prstClr val="white"/>
                </a:solidFill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MINGGU (TULIS NAMA MINGGU)</a:t>
            </a:r>
          </a:p>
        </p:txBody>
      </p:sp>
    </p:spTree>
    <p:extLst>
      <p:ext uri="{BB962C8B-B14F-4D97-AF65-F5344CB8AC3E}">
        <p14:creationId xmlns:p14="http://schemas.microsoft.com/office/powerpoint/2010/main" val="707385224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</TotalTime>
  <Words>500</Words>
  <Application>Microsoft Office PowerPoint</Application>
  <PresentationFormat>Widescreen</PresentationFormat>
  <Paragraphs>322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Calibri</vt:lpstr>
      <vt:lpstr>Arial</vt:lpstr>
      <vt:lpstr>Daytona</vt:lpstr>
      <vt:lpstr>Montserrat</vt:lpstr>
      <vt:lpstr>Calibri Light</vt:lpstr>
      <vt:lpstr>4_Office Theme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Manager>Seksi Multimedia HKBP Jatinegara</Manager>
  <Company>HKBP Jatinegara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Overlays for OBS Elements</dc:title>
  <dc:subject>File overlay untuk kebutuhan elemen-elemen di OBS.</dc:subject>
  <dc:creator>HKBP Jatinegara</dc:creator>
  <cp:lastModifiedBy>Andreas Jordan Paidotua</cp:lastModifiedBy>
  <cp:revision>33</cp:revision>
  <dcterms:created xsi:type="dcterms:W3CDTF">2021-01-07T09:14:38Z</dcterms:created>
  <dcterms:modified xsi:type="dcterms:W3CDTF">2024-07-31T11:05:09Z</dcterms:modified>
  <cp:contentStatus>Final</cp:contentStatus>
  <dc:language>Indonesian; Batak</dc:language>
  <cp:version>1.0.230106</cp:version>
</cp:coreProperties>
</file>